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8"/>
  </p:notesMasterIdLst>
  <p:sldIdLst>
    <p:sldId id="256" r:id="rId2"/>
    <p:sldId id="257" r:id="rId3"/>
    <p:sldId id="258" r:id="rId4"/>
    <p:sldId id="259" r:id="rId5"/>
    <p:sldId id="260" r:id="rId6"/>
    <p:sldId id="261" r:id="rId7"/>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notesMaster" Target="notesMasters/notes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2368751771"/>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
        <p:cNvGrpSpPr/>
        <p:nvPr/>
      </p:nvGrpSpPr>
      <p:grpSpPr>
        <a:xfrm>
          <a:off x="0" y="0"/>
          <a:ext cx="0" cy="0"/>
          <a:chOff x="0" y="0"/>
          <a:chExt cx="0" cy="0"/>
        </a:xfrm>
      </p:grpSpPr>
      <p:sp>
        <p:nvSpPr>
          <p:cNvPr id="26" name="Shape 26"/>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7" name="Shape 2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
        <p:cNvGrpSpPr/>
        <p:nvPr/>
      </p:nvGrpSpPr>
      <p:grpSpPr>
        <a:xfrm>
          <a:off x="0" y="0"/>
          <a:ext cx="0" cy="0"/>
          <a:chOff x="0" y="0"/>
          <a:chExt cx="0" cy="0"/>
        </a:xfrm>
      </p:grpSpPr>
      <p:sp>
        <p:nvSpPr>
          <p:cNvPr id="32" name="Shape 3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3" name="Shape 3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7"/>
        <p:cNvGrpSpPr/>
        <p:nvPr/>
      </p:nvGrpSpPr>
      <p:grpSpPr>
        <a:xfrm>
          <a:off x="0" y="0"/>
          <a:ext cx="0" cy="0"/>
          <a:chOff x="0" y="0"/>
          <a:chExt cx="0" cy="0"/>
        </a:xfrm>
      </p:grpSpPr>
      <p:sp>
        <p:nvSpPr>
          <p:cNvPr id="38" name="Shape 38"/>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9" name="Shape 3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3"/>
        <p:cNvGrpSpPr/>
        <p:nvPr/>
      </p:nvGrpSpPr>
      <p:grpSpPr>
        <a:xfrm>
          <a:off x="0" y="0"/>
          <a:ext cx="0" cy="0"/>
          <a:chOff x="0" y="0"/>
          <a:chExt cx="0" cy="0"/>
        </a:xfrm>
      </p:grpSpPr>
      <p:sp>
        <p:nvSpPr>
          <p:cNvPr id="44" name="Shape 4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5" name="Shape 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9"/>
        <p:cNvGrpSpPr/>
        <p:nvPr/>
      </p:nvGrpSpPr>
      <p:grpSpPr>
        <a:xfrm>
          <a:off x="0" y="0"/>
          <a:ext cx="0" cy="0"/>
          <a:chOff x="0" y="0"/>
          <a:chExt cx="0" cy="0"/>
        </a:xfrm>
      </p:grpSpPr>
      <p:sp>
        <p:nvSpPr>
          <p:cNvPr id="50" name="Shape 50"/>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1" name="Shape 5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txBox="1">
            <a:spLocks noGrp="1"/>
          </p:cNvSpPr>
          <p:nvPr>
            <p:ph type="ctrTitle"/>
          </p:nvPr>
        </p:nvSpPr>
        <p:spPr>
          <a:xfrm>
            <a:off x="685800" y="2111123"/>
            <a:ext cx="7772400" cy="1546474"/>
          </a:xfrm>
          <a:prstGeom prst="rect">
            <a:avLst/>
          </a:prstGeom>
          <a:noFill/>
          <a:ln>
            <a:noFill/>
          </a:ln>
        </p:spPr>
        <p:txBody>
          <a:bodyPr lIns="91425" tIns="91425" rIns="91425" bIns="91425" anchor="b" anchorCtr="0"/>
          <a:lstStyle>
            <a:lvl1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1pPr>
            <a:lvl2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2pPr>
            <a:lvl3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3pPr>
            <a:lvl4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4pPr>
            <a:lvl5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5pPr>
            <a:lvl6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6pPr>
            <a:lvl7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7pPr>
            <a:lvl8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8pPr>
            <a:lvl9pPr marL="0" indent="304800" algn="ctr" rtl="0">
              <a:spcBef>
                <a:spcPts val="0"/>
              </a:spcBef>
              <a:buClr>
                <a:schemeClr val="dk1"/>
              </a:buClr>
              <a:buSzPct val="100000"/>
              <a:buFont typeface="Arial"/>
              <a:buNone/>
              <a:defRPr sz="4800" b="1" i="0" u="none" strike="noStrike" cap="none" baseline="0">
                <a:solidFill>
                  <a:schemeClr val="dk1"/>
                </a:solidFill>
                <a:latin typeface="Arial"/>
                <a:ea typeface="Arial"/>
                <a:cs typeface="Arial"/>
                <a:sym typeface="Arial"/>
              </a:defRPr>
            </a:lvl9pPr>
          </a:lstStyle>
          <a:p>
            <a:endParaRPr/>
          </a:p>
        </p:txBody>
      </p:sp>
      <p:sp>
        <p:nvSpPr>
          <p:cNvPr id="9" name="Shape 9"/>
          <p:cNvSpPr txBox="1">
            <a:spLocks noGrp="1"/>
          </p:cNvSpPr>
          <p:nvPr>
            <p:ph type="subTitle" idx="1"/>
          </p:nvPr>
        </p:nvSpPr>
        <p:spPr>
          <a:xfrm>
            <a:off x="685800" y="3786737"/>
            <a:ext cx="7772400" cy="1046317"/>
          </a:xfrm>
          <a:prstGeom prst="rect">
            <a:avLst/>
          </a:prstGeom>
          <a:noFill/>
          <a:ln>
            <a:noFill/>
          </a:ln>
        </p:spPr>
        <p:txBody>
          <a:bodyPr lIns="91425" tIns="91425" rIns="91425" bIns="91425" anchor="t" anchorCtr="0"/>
          <a:lstStyle>
            <a:lvl1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1pPr>
            <a:lvl2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2pPr>
            <a:lvl3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3pPr>
            <a:lvl4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4pPr>
            <a:lvl5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5pPr>
            <a:lvl6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6pPr>
            <a:lvl7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7pPr>
            <a:lvl8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8pPr>
            <a:lvl9pPr marL="0" indent="190500" algn="ctr" rtl="0">
              <a:lnSpc>
                <a:spcPct val="100000"/>
              </a:lnSpc>
              <a:spcBef>
                <a:spcPts val="0"/>
              </a:spcBef>
              <a:spcAft>
                <a:spcPts val="0"/>
              </a:spcAft>
              <a:buClr>
                <a:schemeClr val="dk2"/>
              </a:buClr>
              <a:buSzPct val="100000"/>
              <a:buFont typeface="Arial"/>
              <a:buNone/>
              <a:defRPr sz="3000" b="0" i="0" u="none" strike="noStrike" cap="none" baseline="0">
                <a:solidFill>
                  <a:schemeClr val="dk2"/>
                </a:solidFill>
                <a:latin typeface="Arial"/>
                <a:ea typeface="Arial"/>
                <a:cs typeface="Arial"/>
                <a:sym typeface="Aria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0"/>
        <p:cNvGrpSpPr/>
        <p:nvPr/>
      </p:nvGrpSpPr>
      <p:grpSpPr>
        <a:xfrm>
          <a:off x="0" y="0"/>
          <a:ext cx="0" cy="0"/>
          <a:chOff x="0" y="0"/>
          <a:chExt cx="0" cy="0"/>
        </a:xfrm>
      </p:grpSpPr>
      <p:sp>
        <p:nvSpPr>
          <p:cNvPr id="11" name="Shape 11"/>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a:endParaRPr/>
          </a:p>
        </p:txBody>
      </p:sp>
      <p:sp>
        <p:nvSpPr>
          <p:cNvPr id="12" name="Shape 12"/>
          <p:cNvSpPr txBox="1">
            <a:spLocks noGrp="1"/>
          </p:cNvSpPr>
          <p:nvPr>
            <p:ph type="body" idx="1"/>
          </p:nvPr>
        </p:nvSpPr>
        <p:spPr>
          <a:xfrm>
            <a:off x="457200" y="1600200"/>
            <a:ext cx="8229600" cy="4967574"/>
          </a:xfrm>
          <a:prstGeom prst="rect">
            <a:avLst/>
          </a:prstGeom>
          <a:noFill/>
          <a:ln>
            <a:noFill/>
          </a:ln>
        </p:spPr>
        <p:txBody>
          <a:bodyPr lIns="91425" tIns="91425" rIns="91425" bIns="91425" anchor="t" anchorCtr="0"/>
          <a:lstStyle>
            <a:lvl1pPr rtl="0">
              <a:defRPr/>
            </a:lvl1pPr>
            <a:lvl2pPr marL="742950" indent="-285750" rtl="0">
              <a:defRPr/>
            </a:lvl2pPr>
            <a:lvl3pPr marL="1143000" indent="-228600" rtl="0">
              <a:defRPr/>
            </a:lvl3pPr>
            <a:lvl4pPr marL="1600200" indent="-228600"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a:endParaRPr/>
          </a:p>
        </p:txBody>
      </p:sp>
      <p:sp>
        <p:nvSpPr>
          <p:cNvPr id="15" name="Shape 15"/>
          <p:cNvSpPr txBox="1">
            <a:spLocks noGrp="1"/>
          </p:cNvSpPr>
          <p:nvPr>
            <p:ph type="body" idx="1"/>
          </p:nvPr>
        </p:nvSpPr>
        <p:spPr>
          <a:xfrm>
            <a:off x="457200" y="1600200"/>
            <a:ext cx="3994525" cy="4967574"/>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
        <p:nvSpPr>
          <p:cNvPr id="16" name="Shape 16"/>
          <p:cNvSpPr txBox="1">
            <a:spLocks noGrp="1"/>
          </p:cNvSpPr>
          <p:nvPr>
            <p:ph type="body" idx="2"/>
          </p:nvPr>
        </p:nvSpPr>
        <p:spPr>
          <a:xfrm>
            <a:off x="4692273" y="1600200"/>
            <a:ext cx="3994525" cy="4967574"/>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Arial"/>
              <a:buNone/>
              <a:defRPr sz="3600" b="1">
                <a:solidFill>
                  <a:schemeClr val="dk1"/>
                </a:solidFill>
                <a:latin typeface="Arial"/>
                <a:ea typeface="Arial"/>
                <a:cs typeface="Arial"/>
                <a:sym typeface="Arial"/>
              </a:defRPr>
            </a:lvl1pPr>
            <a:lvl2pPr algn="l" rtl="0">
              <a:spcBef>
                <a:spcPts val="0"/>
              </a:spcBef>
              <a:buSzPct val="100000"/>
              <a:buFont typeface="Arial"/>
              <a:buNone/>
              <a:defRPr sz="3600" b="1">
                <a:solidFill>
                  <a:schemeClr val="dk1"/>
                </a:solidFill>
                <a:latin typeface="Arial"/>
                <a:ea typeface="Arial"/>
                <a:cs typeface="Arial"/>
                <a:sym typeface="Arial"/>
              </a:defRPr>
            </a:lvl2pPr>
            <a:lvl3pPr algn="l" rtl="0">
              <a:spcBef>
                <a:spcPts val="0"/>
              </a:spcBef>
              <a:buSzPct val="100000"/>
              <a:buFont typeface="Arial"/>
              <a:buNone/>
              <a:defRPr sz="3600" b="1">
                <a:solidFill>
                  <a:schemeClr val="dk1"/>
                </a:solidFill>
                <a:latin typeface="Arial"/>
                <a:ea typeface="Arial"/>
                <a:cs typeface="Arial"/>
                <a:sym typeface="Arial"/>
              </a:defRPr>
            </a:lvl3pPr>
            <a:lvl4pPr algn="l" rtl="0">
              <a:spcBef>
                <a:spcPts val="0"/>
              </a:spcBef>
              <a:buSzPct val="100000"/>
              <a:buFont typeface="Arial"/>
              <a:buNone/>
              <a:defRPr sz="3600" b="1">
                <a:solidFill>
                  <a:schemeClr val="dk1"/>
                </a:solidFill>
                <a:latin typeface="Arial"/>
                <a:ea typeface="Arial"/>
                <a:cs typeface="Arial"/>
                <a:sym typeface="Arial"/>
              </a:defRPr>
            </a:lvl4pPr>
            <a:lvl5pPr algn="l" rtl="0">
              <a:spcBef>
                <a:spcPts val="0"/>
              </a:spcBef>
              <a:buSzPct val="100000"/>
              <a:buFont typeface="Arial"/>
              <a:buNone/>
              <a:defRPr sz="3600" b="1">
                <a:solidFill>
                  <a:schemeClr val="dk1"/>
                </a:solidFill>
                <a:latin typeface="Arial"/>
                <a:ea typeface="Arial"/>
                <a:cs typeface="Arial"/>
                <a:sym typeface="Arial"/>
              </a:defRPr>
            </a:lvl5pPr>
            <a:lvl6pPr algn="l" rtl="0">
              <a:spcBef>
                <a:spcPts val="0"/>
              </a:spcBef>
              <a:buSzPct val="100000"/>
              <a:buFont typeface="Arial"/>
              <a:buNone/>
              <a:defRPr sz="3600" b="1">
                <a:solidFill>
                  <a:schemeClr val="dk1"/>
                </a:solidFill>
                <a:latin typeface="Arial"/>
                <a:ea typeface="Arial"/>
                <a:cs typeface="Arial"/>
                <a:sym typeface="Arial"/>
              </a:defRPr>
            </a:lvl6pPr>
            <a:lvl7pPr algn="l" rtl="0">
              <a:spcBef>
                <a:spcPts val="0"/>
              </a:spcBef>
              <a:buSzPct val="100000"/>
              <a:buFont typeface="Arial"/>
              <a:buNone/>
              <a:defRPr sz="3600" b="1">
                <a:solidFill>
                  <a:schemeClr val="dk1"/>
                </a:solidFill>
                <a:latin typeface="Arial"/>
                <a:ea typeface="Arial"/>
                <a:cs typeface="Arial"/>
                <a:sym typeface="Arial"/>
              </a:defRPr>
            </a:lvl7pPr>
            <a:lvl8pPr algn="l" rtl="0">
              <a:spcBef>
                <a:spcPts val="0"/>
              </a:spcBef>
              <a:buSzPct val="100000"/>
              <a:buFont typeface="Arial"/>
              <a:buNone/>
              <a:defRPr sz="3600" b="1">
                <a:solidFill>
                  <a:schemeClr val="dk1"/>
                </a:solidFill>
                <a:latin typeface="Arial"/>
                <a:ea typeface="Arial"/>
                <a:cs typeface="Arial"/>
                <a:sym typeface="Arial"/>
              </a:defRPr>
            </a:lvl8pPr>
            <a:lvl9pPr algn="l" rtl="0">
              <a:spcBef>
                <a:spcPts val="0"/>
              </a:spcBef>
              <a:buSzPct val="100000"/>
              <a:buFont typeface="Arial"/>
              <a:buNone/>
              <a:defRPr sz="3600" b="1">
                <a:solidFill>
                  <a:schemeClr val="dk1"/>
                </a:solidFill>
                <a:latin typeface="Arial"/>
                <a:ea typeface="Arial"/>
                <a:cs typeface="Arial"/>
                <a:sym typeface="Arial"/>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19"/>
        <p:cNvGrpSpPr/>
        <p:nvPr/>
      </p:nvGrpSpPr>
      <p:grpSpPr>
        <a:xfrm>
          <a:off x="0" y="0"/>
          <a:ext cx="0" cy="0"/>
          <a:chOff x="0" y="0"/>
          <a:chExt cx="0" cy="0"/>
        </a:xfrm>
      </p:grpSpPr>
      <p:sp>
        <p:nvSpPr>
          <p:cNvPr id="20" name="Shape 20"/>
          <p:cNvSpPr txBox="1">
            <a:spLocks noGrp="1"/>
          </p:cNvSpPr>
          <p:nvPr>
            <p:ph type="body" idx="1"/>
          </p:nvPr>
        </p:nvSpPr>
        <p:spPr>
          <a:xfrm>
            <a:off x="457200" y="5875078"/>
            <a:ext cx="8229600" cy="692693"/>
          </a:xfrm>
          <a:prstGeom prst="rect">
            <a:avLst/>
          </a:prstGeom>
          <a:noFill/>
          <a:ln>
            <a:noFill/>
          </a:ln>
        </p:spPr>
        <p:txBody>
          <a:bodyPr lIns="91425" tIns="91425" rIns="91425" bIns="91425" anchor="t" anchorCtr="0"/>
          <a:lstStyle>
            <a:lvl1pPr marL="285750" indent="-285750" algn="ctr" rtl="0">
              <a:lnSpc>
                <a:spcPct val="100000"/>
              </a:lnSpc>
              <a:spcBef>
                <a:spcPts val="360"/>
              </a:spcBef>
              <a:spcAft>
                <a:spcPts val="0"/>
              </a:spcAft>
              <a:buClr>
                <a:schemeClr val="dk1"/>
              </a:buClr>
              <a:buSzPct val="166666"/>
              <a:buFont typeface="Arial"/>
              <a:buChar char="•"/>
              <a:defRPr sz="1800">
                <a:solidFill>
                  <a:schemeClr val="dk1"/>
                </a:solidFill>
              </a:defRPr>
            </a:lvl1pPr>
            <a:lvl2pPr marL="285750" indent="-285750" algn="ctr" rtl="0">
              <a:lnSpc>
                <a:spcPct val="100000"/>
              </a:lnSpc>
              <a:spcBef>
                <a:spcPts val="360"/>
              </a:spcBef>
              <a:spcAft>
                <a:spcPts val="0"/>
              </a:spcAft>
              <a:buClr>
                <a:schemeClr val="dk1"/>
              </a:buClr>
              <a:buSzPct val="100000"/>
              <a:buFont typeface="Courier New"/>
              <a:buChar char="o"/>
              <a:defRPr sz="1800">
                <a:solidFill>
                  <a:schemeClr val="dk1"/>
                </a:solidFill>
              </a:defRPr>
            </a:lvl2pPr>
            <a:lvl3pPr marL="285750" indent="-285750" algn="ctr" rtl="0">
              <a:lnSpc>
                <a:spcPct val="100000"/>
              </a:lnSpc>
              <a:spcBef>
                <a:spcPts val="360"/>
              </a:spcBef>
              <a:spcAft>
                <a:spcPts val="0"/>
              </a:spcAft>
              <a:buClr>
                <a:schemeClr val="dk1"/>
              </a:buClr>
              <a:buSzPct val="100000"/>
              <a:buFont typeface="Wingdings"/>
              <a:buChar char="§"/>
              <a:defRPr sz="1800">
                <a:solidFill>
                  <a:schemeClr val="dk1"/>
                </a:solidFill>
              </a:defRPr>
            </a:lvl3pPr>
            <a:lvl4pPr marL="285750" indent="-285750" algn="ctr" rtl="0">
              <a:lnSpc>
                <a:spcPct val="100000"/>
              </a:lnSpc>
              <a:spcBef>
                <a:spcPts val="360"/>
              </a:spcBef>
              <a:spcAft>
                <a:spcPts val="0"/>
              </a:spcAft>
              <a:buClr>
                <a:schemeClr val="dk1"/>
              </a:buClr>
              <a:buSzPct val="166666"/>
              <a:buFont typeface="Arial"/>
              <a:buChar char="•"/>
              <a:defRPr sz="1800">
                <a:solidFill>
                  <a:schemeClr val="dk1"/>
                </a:solidFill>
              </a:defRPr>
            </a:lvl4pPr>
            <a:lvl5pPr marL="285750" indent="-285750" algn="ctr" rtl="0">
              <a:lnSpc>
                <a:spcPct val="100000"/>
              </a:lnSpc>
              <a:spcBef>
                <a:spcPts val="360"/>
              </a:spcBef>
              <a:spcAft>
                <a:spcPts val="0"/>
              </a:spcAft>
              <a:buClr>
                <a:schemeClr val="dk1"/>
              </a:buClr>
              <a:buSzPct val="100000"/>
              <a:buFont typeface="Courier New"/>
              <a:buChar char="o"/>
              <a:defRPr sz="1800">
                <a:solidFill>
                  <a:schemeClr val="dk1"/>
                </a:solidFill>
              </a:defRPr>
            </a:lvl5pPr>
            <a:lvl6pPr marL="285750" indent="-285750" algn="ctr" rtl="0">
              <a:lnSpc>
                <a:spcPct val="100000"/>
              </a:lnSpc>
              <a:spcBef>
                <a:spcPts val="360"/>
              </a:spcBef>
              <a:spcAft>
                <a:spcPts val="0"/>
              </a:spcAft>
              <a:buClr>
                <a:schemeClr val="dk1"/>
              </a:buClr>
              <a:buSzPct val="100000"/>
              <a:buFont typeface="Wingdings"/>
              <a:buChar char="§"/>
              <a:defRPr sz="1800">
                <a:solidFill>
                  <a:schemeClr val="dk1"/>
                </a:solidFill>
              </a:defRPr>
            </a:lvl6pPr>
            <a:lvl7pPr marL="285750" indent="-285750" algn="ctr" rtl="0">
              <a:lnSpc>
                <a:spcPct val="100000"/>
              </a:lnSpc>
              <a:spcBef>
                <a:spcPts val="360"/>
              </a:spcBef>
              <a:spcAft>
                <a:spcPts val="0"/>
              </a:spcAft>
              <a:buClr>
                <a:schemeClr val="dk1"/>
              </a:buClr>
              <a:buSzPct val="166666"/>
              <a:buFont typeface="Arial"/>
              <a:buChar char="•"/>
              <a:defRPr sz="1800">
                <a:solidFill>
                  <a:schemeClr val="dk1"/>
                </a:solidFill>
              </a:defRPr>
            </a:lvl7pPr>
            <a:lvl8pPr marL="285750" indent="-285750" algn="ctr" rtl="0">
              <a:lnSpc>
                <a:spcPct val="100000"/>
              </a:lnSpc>
              <a:spcBef>
                <a:spcPts val="360"/>
              </a:spcBef>
              <a:spcAft>
                <a:spcPts val="0"/>
              </a:spcAft>
              <a:buClr>
                <a:schemeClr val="dk1"/>
              </a:buClr>
              <a:buSzPct val="100000"/>
              <a:buFont typeface="Courier New"/>
              <a:buChar char="o"/>
              <a:defRPr sz="1800">
                <a:solidFill>
                  <a:schemeClr val="dk1"/>
                </a:solidFill>
              </a:defRPr>
            </a:lvl8pPr>
            <a:lvl9pPr marL="285750" indent="-285750" algn="ctr" rtl="0">
              <a:lnSpc>
                <a:spcPct val="100000"/>
              </a:lnSpc>
              <a:spcBef>
                <a:spcPts val="360"/>
              </a:spcBef>
              <a:spcAft>
                <a:spcPts val="0"/>
              </a:spcAft>
              <a:buClr>
                <a:schemeClr val="dk1"/>
              </a:buClr>
              <a:buSzPct val="100000"/>
              <a:buFont typeface="Wingdings"/>
              <a:buChar char="§"/>
              <a:defRPr sz="1800">
                <a:solidFill>
                  <a:schemeClr val="dk1"/>
                </a:solidFill>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2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1pPr>
            <a:lvl2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2pPr>
            <a:lvl3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3pPr>
            <a:lvl4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4pPr>
            <a:lvl5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5pPr>
            <a:lvl6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6pPr>
            <a:lvl7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7pPr>
            <a:lvl8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8pPr>
            <a:lvl9pPr marL="0" indent="228600" algn="l" rtl="0">
              <a:spcBef>
                <a:spcPts val="0"/>
              </a:spcBef>
              <a:buClr>
                <a:schemeClr val="dk1"/>
              </a:buClr>
              <a:buSzPct val="100000"/>
              <a:buFont typeface="Arial"/>
              <a:buNone/>
              <a:defRPr sz="3600" b="1" i="0" u="none" strike="noStrike" cap="none" baseline="0">
                <a:solidFill>
                  <a:schemeClr val="dk1"/>
                </a:solidFill>
                <a:latin typeface="Arial"/>
                <a:ea typeface="Arial"/>
                <a:cs typeface="Arial"/>
                <a:sym typeface="Arial"/>
              </a:defRPr>
            </a:lvl9pPr>
          </a:lstStyle>
          <a:p>
            <a:endParaRPr/>
          </a:p>
        </p:txBody>
      </p:sp>
      <p:sp>
        <p:nvSpPr>
          <p:cNvPr id="6" name="Shape 6"/>
          <p:cNvSpPr txBox="1">
            <a:spLocks noGrp="1"/>
          </p:cNvSpPr>
          <p:nvPr>
            <p:ph type="body" idx="1"/>
          </p:nvPr>
        </p:nvSpPr>
        <p:spPr>
          <a:xfrm>
            <a:off x="457200" y="1600200"/>
            <a:ext cx="8229600" cy="4967574"/>
          </a:xfrm>
          <a:prstGeom prst="rect">
            <a:avLst/>
          </a:prstGeom>
          <a:noFill/>
          <a:ln>
            <a:noFill/>
          </a:ln>
        </p:spPr>
        <p:txBody>
          <a:bodyPr lIns="91425" tIns="91425" rIns="91425" bIns="91425" anchor="t" anchorCtr="0"/>
          <a:lstStyle>
            <a:lvl1pPr marL="342900" indent="-342900" algn="l" rtl="0">
              <a:spcBef>
                <a:spcPts val="600"/>
              </a:spcBef>
              <a:buClr>
                <a:schemeClr val="dk1"/>
              </a:buClr>
              <a:buSzPct val="166666"/>
              <a:buFont typeface="Arial"/>
              <a:buChar char="•"/>
              <a:defRPr sz="3000" b="0" i="0" u="none" strike="noStrike" cap="none" baseline="0">
                <a:solidFill>
                  <a:schemeClr val="dk1"/>
                </a:solidFill>
                <a:latin typeface="Arial"/>
                <a:ea typeface="Arial"/>
                <a:cs typeface="Arial"/>
                <a:sym typeface="Arial"/>
              </a:defRPr>
            </a:lvl1pPr>
            <a:lvl2pPr marL="742950" indent="-285750" algn="l" rtl="0">
              <a:spcBef>
                <a:spcPts val="480"/>
              </a:spcBef>
              <a:buClr>
                <a:schemeClr val="dk1"/>
              </a:buClr>
              <a:buSzPct val="100000"/>
              <a:buFont typeface="Courier New"/>
              <a:buChar char="o"/>
              <a:defRPr sz="2400" b="0" i="0" u="none" strike="noStrike" cap="none" baseline="0">
                <a:solidFill>
                  <a:schemeClr val="dk1"/>
                </a:solidFill>
                <a:latin typeface="Arial"/>
                <a:ea typeface="Arial"/>
                <a:cs typeface="Arial"/>
                <a:sym typeface="Arial"/>
              </a:defRPr>
            </a:lvl2pPr>
            <a:lvl3pPr marL="1143000" indent="-228600" algn="l" rtl="0">
              <a:spcBef>
                <a:spcPts val="480"/>
              </a:spcBef>
              <a:buClr>
                <a:schemeClr val="dk1"/>
              </a:buClr>
              <a:buSzPct val="100000"/>
              <a:buFont typeface="Wingdings"/>
              <a:buChar char="§"/>
              <a:defRPr sz="2400" b="0" i="0" u="none" strike="noStrike" cap="none" baseline="0">
                <a:solidFill>
                  <a:schemeClr val="dk1"/>
                </a:solidFill>
                <a:latin typeface="Arial"/>
                <a:ea typeface="Arial"/>
                <a:cs typeface="Arial"/>
                <a:sym typeface="Arial"/>
              </a:defRPr>
            </a:lvl3pPr>
            <a:lvl4pPr marL="1600200" indent="-228600" algn="l" rtl="0">
              <a:spcBef>
                <a:spcPts val="360"/>
              </a:spcBef>
              <a:buClr>
                <a:schemeClr val="dk1"/>
              </a:buClr>
              <a:buSzPct val="166666"/>
              <a:buFont typeface="Arial"/>
              <a:buChar char="•"/>
              <a:defRPr sz="1800" b="0" i="0" u="none" strike="noStrike" cap="none" baseline="0">
                <a:solidFill>
                  <a:schemeClr val="dk1"/>
                </a:solidFill>
                <a:latin typeface="Arial"/>
                <a:ea typeface="Arial"/>
                <a:cs typeface="Arial"/>
                <a:sym typeface="Arial"/>
              </a:defRPr>
            </a:lvl4pPr>
            <a:lvl5pPr marL="2057400" indent="-228600" algn="l" rtl="0">
              <a:spcBef>
                <a:spcPts val="360"/>
              </a:spcBef>
              <a:buClr>
                <a:schemeClr val="dk1"/>
              </a:buClr>
              <a:buSzPct val="100000"/>
              <a:buFont typeface="Courier New"/>
              <a:buChar char="o"/>
              <a:defRPr sz="1800" b="0" i="0" u="none" strike="noStrike" cap="none" baseline="0">
                <a:solidFill>
                  <a:schemeClr val="dk1"/>
                </a:solidFill>
                <a:latin typeface="Arial"/>
                <a:ea typeface="Arial"/>
                <a:cs typeface="Arial"/>
                <a:sym typeface="Arial"/>
              </a:defRPr>
            </a:lvl5pPr>
            <a:lvl6pPr marL="2514600" indent="-228600" algn="l" rtl="0">
              <a:spcBef>
                <a:spcPts val="360"/>
              </a:spcBef>
              <a:buClr>
                <a:schemeClr val="dk1"/>
              </a:buClr>
              <a:buSzPct val="100000"/>
              <a:buFont typeface="Wingdings"/>
              <a:buChar char="§"/>
              <a:defRPr sz="1800" b="0" i="0" u="none" strike="noStrike" cap="none" baseline="0">
                <a:solidFill>
                  <a:schemeClr val="dk1"/>
                </a:solidFill>
                <a:latin typeface="Arial"/>
                <a:ea typeface="Arial"/>
                <a:cs typeface="Arial"/>
                <a:sym typeface="Arial"/>
              </a:defRPr>
            </a:lvl6pPr>
            <a:lvl7pPr marL="2971800" indent="-228600" algn="l" rtl="0">
              <a:spcBef>
                <a:spcPts val="360"/>
              </a:spcBef>
              <a:buClr>
                <a:schemeClr val="dk1"/>
              </a:buClr>
              <a:buSzPct val="166666"/>
              <a:buFont typeface="Arial"/>
              <a:buChar char="•"/>
              <a:defRPr sz="1800" b="0" i="0" u="none" strike="noStrike" cap="none" baseline="0">
                <a:solidFill>
                  <a:schemeClr val="dk1"/>
                </a:solidFill>
                <a:latin typeface="Arial"/>
                <a:ea typeface="Arial"/>
                <a:cs typeface="Arial"/>
                <a:sym typeface="Arial"/>
              </a:defRPr>
            </a:lvl7pPr>
            <a:lvl8pPr marL="3429000" indent="-228600" algn="l" rtl="0">
              <a:spcBef>
                <a:spcPts val="360"/>
              </a:spcBef>
              <a:buClr>
                <a:schemeClr val="dk1"/>
              </a:buClr>
              <a:buSzPct val="100000"/>
              <a:buFont typeface="Courier New"/>
              <a:buChar char="o"/>
              <a:defRPr sz="1800" b="0" i="0" u="none" strike="noStrike" cap="none" baseline="0">
                <a:solidFill>
                  <a:schemeClr val="dk1"/>
                </a:solidFill>
                <a:latin typeface="Arial"/>
                <a:ea typeface="Arial"/>
                <a:cs typeface="Arial"/>
                <a:sym typeface="Arial"/>
              </a:defRPr>
            </a:lvl8pPr>
            <a:lvl9pPr marL="3886200" indent="-228600" algn="l" rtl="0">
              <a:spcBef>
                <a:spcPts val="360"/>
              </a:spcBef>
              <a:buClr>
                <a:schemeClr val="dk1"/>
              </a:buClr>
              <a:buSzPct val="100000"/>
              <a:buFont typeface="Wingdings"/>
              <a:buChar char="§"/>
              <a:defRPr sz="1800" b="0" i="0" u="none" strike="noStrike" cap="none" baseline="0">
                <a:solidFill>
                  <a:schemeClr val="dk1"/>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 Id="rId3" Type="http://schemas.openxmlformats.org/officeDocument/2006/relationships/hyperlink" Target="http://americanhistory.abc-clio.com/"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3D85C6"/>
        </a:solidFill>
        <a:effectLst/>
      </p:bgPr>
    </p:bg>
    <p:spTree>
      <p:nvGrpSpPr>
        <p:cNvPr id="1" name="Shape 22"/>
        <p:cNvGrpSpPr/>
        <p:nvPr/>
      </p:nvGrpSpPr>
      <p:grpSpPr>
        <a:xfrm>
          <a:off x="0" y="0"/>
          <a:ext cx="0" cy="0"/>
          <a:chOff x="0" y="0"/>
          <a:chExt cx="0" cy="0"/>
        </a:xfrm>
      </p:grpSpPr>
      <p:sp>
        <p:nvSpPr>
          <p:cNvPr id="23" name="Shape 23"/>
          <p:cNvSpPr txBox="1">
            <a:spLocks noGrp="1"/>
          </p:cNvSpPr>
          <p:nvPr>
            <p:ph type="ctrTitle"/>
          </p:nvPr>
        </p:nvSpPr>
        <p:spPr>
          <a:xfrm>
            <a:off x="685800" y="2111123"/>
            <a:ext cx="7772400" cy="1546474"/>
          </a:xfrm>
          <a:prstGeom prst="rect">
            <a:avLst/>
          </a:prstGeom>
        </p:spPr>
        <p:txBody>
          <a:bodyPr lIns="91425" tIns="91425" rIns="91425" bIns="91425" anchor="b" anchorCtr="0">
            <a:noAutofit/>
          </a:bodyPr>
          <a:lstStyle/>
          <a:p>
            <a:pPr lvl="0" rtl="0">
              <a:buNone/>
            </a:pPr>
            <a:r>
              <a:rPr lang="en"/>
              <a:t>Republican Party</a:t>
            </a:r>
          </a:p>
          <a:p>
            <a:pPr>
              <a:buNone/>
            </a:pPr>
            <a:r>
              <a:rPr lang="en" sz="2400"/>
              <a:t>Claim:</a:t>
            </a:r>
            <a:r>
              <a:rPr lang="en" sz="2000"/>
              <a:t> Reconstruction ended due to the conflicting views within the Republican party over the role of the federal government in deciding African American rights.</a:t>
            </a:r>
          </a:p>
        </p:txBody>
      </p:sp>
      <p:sp>
        <p:nvSpPr>
          <p:cNvPr id="24" name="Shape 24"/>
          <p:cNvSpPr txBox="1">
            <a:spLocks noGrp="1"/>
          </p:cNvSpPr>
          <p:nvPr>
            <p:ph type="subTitle" idx="1"/>
          </p:nvPr>
        </p:nvSpPr>
        <p:spPr>
          <a:xfrm>
            <a:off x="685800" y="3786737"/>
            <a:ext cx="7772400" cy="1046317"/>
          </a:xfrm>
          <a:prstGeom prst="rect">
            <a:avLst/>
          </a:prstGeom>
        </p:spPr>
        <p:txBody>
          <a:bodyPr lIns="91425" tIns="91425" rIns="91425" bIns="91425" anchor="t" anchorCtr="0">
            <a:noAutofit/>
          </a:bodyPr>
          <a:lstStyle/>
          <a:p>
            <a:pPr>
              <a:buNone/>
            </a:pPr>
            <a:r>
              <a:rPr lang="en" sz="1800" b="1">
                <a:solidFill>
                  <a:schemeClr val="dk1"/>
                </a:solidFill>
              </a:rPr>
              <a:t>Nadia Hutzler, Caroline Allieri, Jilly Veidenheimer </a:t>
            </a: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FF00FF"/>
        </a:solidFill>
        <a:effectLst/>
      </p:bgPr>
    </p:bg>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Scandal:</a:t>
            </a:r>
          </a:p>
        </p:txBody>
      </p:sp>
      <p:sp>
        <p:nvSpPr>
          <p:cNvPr id="30" name="Shape 30"/>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buNone/>
            </a:pPr>
            <a:r>
              <a:rPr lang="en" sz="1800" u="sng"/>
              <a:t>Credit Mobilier (Grant Administration) </a:t>
            </a:r>
          </a:p>
          <a:p>
            <a:pPr marL="457200" lvl="0" indent="-342900" rtl="0">
              <a:buClr>
                <a:schemeClr val="dk1"/>
              </a:buClr>
              <a:buSzPct val="100000"/>
              <a:buFont typeface="Arial"/>
              <a:buChar char="●"/>
            </a:pPr>
            <a:r>
              <a:rPr lang="en" sz="1800"/>
              <a:t>President Grant’s first Vice President, Schuyler Colfax, and other Republicans took money from a government railroad contract</a:t>
            </a:r>
            <a:r>
              <a:rPr lang="en" sz="1800" baseline="30000"/>
              <a:t>1</a:t>
            </a:r>
          </a:p>
          <a:p>
            <a:pPr marL="457200" lvl="0" indent="-342900" rtl="0">
              <a:buClr>
                <a:schemeClr val="dk1"/>
              </a:buClr>
              <a:buSzPct val="100000"/>
              <a:buFont typeface="Arial"/>
              <a:buChar char="●"/>
            </a:pPr>
            <a:r>
              <a:rPr lang="en" sz="1800"/>
              <a:t>Called themselves Liberal Republicans</a:t>
            </a:r>
            <a:r>
              <a:rPr lang="en" sz="1800" baseline="30000"/>
              <a:t>2</a:t>
            </a:r>
          </a:p>
          <a:p>
            <a:pPr marL="457200" lvl="0" indent="-342900" rtl="0">
              <a:buClr>
                <a:schemeClr val="dk1"/>
              </a:buClr>
              <a:buSzPct val="100000"/>
              <a:buFont typeface="Arial"/>
              <a:buChar char="●"/>
            </a:pPr>
            <a:r>
              <a:rPr lang="en" sz="1800"/>
              <a:t>This scandal turns focus of nation to criticizing the republican side of government rather than focusing on rebuilding the nation</a:t>
            </a:r>
          </a:p>
          <a:p>
            <a:pPr marL="457200" lvl="0" indent="-342900" rtl="0">
              <a:buClr>
                <a:schemeClr val="dk1"/>
              </a:buClr>
              <a:buSzPct val="100000"/>
              <a:buFont typeface="Arial"/>
              <a:buChar char="●"/>
            </a:pPr>
            <a:r>
              <a:rPr lang="en" sz="1800"/>
              <a:t>Creates a weaker government which entails corruption and less trust from the country</a:t>
            </a:r>
          </a:p>
          <a:p>
            <a:pPr marL="457200" lvl="0" indent="-342900" rtl="0">
              <a:buClr>
                <a:schemeClr val="dk1"/>
              </a:buClr>
              <a:buSzPct val="100000"/>
              <a:buFont typeface="Arial"/>
              <a:buChar char="●"/>
            </a:pPr>
            <a:r>
              <a:rPr lang="en" sz="1800"/>
              <a:t>Also, government needs to deal with this scandal which takes the focus off of the South; government is focusing on themselves internally rather than America as a whole</a:t>
            </a:r>
          </a:p>
          <a:p>
            <a:endParaRPr lang="en" sz="1800"/>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1. Danzer, Gerald A., Jorge Klor de Alva, Louis E. Wilson, Larry S. Krieger, and </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        Nancy Woloch. "Political Differences." In </a:t>
            </a:r>
            <a:r>
              <a:rPr lang="en" sz="1200" i="1">
                <a:latin typeface="Times New Roman"/>
                <a:ea typeface="Times New Roman"/>
                <a:cs typeface="Times New Roman"/>
                <a:sym typeface="Times New Roman"/>
              </a:rPr>
              <a:t>The Americans</a:t>
            </a:r>
            <a:r>
              <a:rPr lang="en" sz="1200">
                <a:latin typeface="Times New Roman"/>
                <a:ea typeface="Times New Roman"/>
                <a:cs typeface="Times New Roman"/>
                <a:sym typeface="Times New Roman"/>
              </a:rPr>
              <a:t>, 386. Evanston, IL: </a:t>
            </a:r>
          </a:p>
          <a:p>
            <a:pPr lvl="0" rtl="0">
              <a:lnSpc>
                <a:spcPct val="100000"/>
              </a:lnSpc>
              <a:spcBef>
                <a:spcPts val="0"/>
              </a:spcBef>
              <a:buNone/>
            </a:pPr>
            <a:r>
              <a:rPr lang="en" sz="1200">
                <a:latin typeface="Times New Roman"/>
                <a:ea typeface="Times New Roman"/>
                <a:cs typeface="Times New Roman"/>
                <a:sym typeface="Times New Roman"/>
              </a:rPr>
              <a:t>         McDougal Littel, 2005. </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2. Danzer, Gerald A., Jorge Klor de Alva, Louis E. Wilson, Larry S. Krieger, and </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        Nancy Woloch. "Political Differences." In </a:t>
            </a:r>
            <a:r>
              <a:rPr lang="en" sz="1200" i="1">
                <a:latin typeface="Times New Roman"/>
                <a:ea typeface="Times New Roman"/>
                <a:cs typeface="Times New Roman"/>
                <a:sym typeface="Times New Roman"/>
              </a:rPr>
              <a:t>The Americans</a:t>
            </a:r>
            <a:r>
              <a:rPr lang="en" sz="1200">
                <a:latin typeface="Times New Roman"/>
                <a:ea typeface="Times New Roman"/>
                <a:cs typeface="Times New Roman"/>
                <a:sym typeface="Times New Roman"/>
              </a:rPr>
              <a:t>, 386. Evanston, IL: </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         McDougal Littel, 2005. </a:t>
            </a:r>
          </a:p>
          <a:p>
            <a:endParaRPr lang="en" sz="1200">
              <a:latin typeface="Times New Roman"/>
              <a:ea typeface="Times New Roman"/>
              <a:cs typeface="Times New Roman"/>
              <a:sym typeface="Times New Roman"/>
            </a:endParaRPr>
          </a:p>
          <a:p>
            <a:endParaRPr lang="en" sz="1200">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51FF4E"/>
        </a:solidFill>
        <a:effectLst/>
      </p:bgPr>
    </p:bg>
    <p:spTree>
      <p:nvGrpSpPr>
        <p:cNvPr id="1" name="Shape 34"/>
        <p:cNvGrpSpPr/>
        <p:nvPr/>
      </p:nvGrpSpPr>
      <p:grpSpPr>
        <a:xfrm>
          <a:off x="0" y="0"/>
          <a:ext cx="0" cy="0"/>
          <a:chOff x="0" y="0"/>
          <a:chExt cx="0" cy="0"/>
        </a:xfrm>
      </p:grpSpPr>
      <p:sp>
        <p:nvSpPr>
          <p:cNvPr id="35" name="Shape 35"/>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Internal Conflict: Radical Republicans</a:t>
            </a:r>
          </a:p>
        </p:txBody>
      </p:sp>
      <p:sp>
        <p:nvSpPr>
          <p:cNvPr id="36" name="Shape 36"/>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42900" rtl="0">
              <a:buClr>
                <a:schemeClr val="dk1"/>
              </a:buClr>
              <a:buSzPct val="100000"/>
              <a:buFont typeface="Arial"/>
              <a:buChar char="●"/>
            </a:pPr>
            <a:r>
              <a:rPr lang="en" sz="1800"/>
              <a:t>“They will never be found voting on the side of oppression...it vital to the safety and prosperity of the two races in the south that the negro should immediately be put in possession of all his rights as man”~Major General Rufus Saxton</a:t>
            </a:r>
            <a:r>
              <a:rPr lang="en" sz="1800" baseline="30000"/>
              <a:t>3</a:t>
            </a:r>
          </a:p>
          <a:p>
            <a:pPr marL="457200" lvl="0" indent="-342900" rtl="0">
              <a:buClr>
                <a:schemeClr val="dk1"/>
              </a:buClr>
              <a:buSzPct val="100000"/>
              <a:buFont typeface="Arial"/>
              <a:buChar char="●"/>
            </a:pPr>
            <a:r>
              <a:rPr lang="en" sz="1800"/>
              <a:t>“Fierce resistance to these discriminatory laws, as well as growing opposition to Johnson’s policies in the north, led to a republican victory.”~Black politicians</a:t>
            </a:r>
            <a:r>
              <a:rPr lang="en" sz="1800" baseline="30000"/>
              <a:t>4</a:t>
            </a:r>
          </a:p>
          <a:p>
            <a:pPr marL="457200" lvl="0" indent="-342900" rtl="0">
              <a:buClr>
                <a:schemeClr val="dk1"/>
              </a:buClr>
              <a:buSzPct val="100000"/>
              <a:buFont typeface="Arial"/>
              <a:buChar char="●"/>
            </a:pPr>
            <a:r>
              <a:rPr lang="en" sz="1800"/>
              <a:t>Wanted to continue all focus on Reconstruction</a:t>
            </a:r>
            <a:r>
              <a:rPr lang="en" sz="1800" baseline="30000"/>
              <a:t>5</a:t>
            </a:r>
          </a:p>
          <a:p>
            <a:pPr marL="457200" lvl="0" indent="-342900" rtl="0">
              <a:buClr>
                <a:schemeClr val="dk1"/>
              </a:buClr>
              <a:buSzPct val="100000"/>
              <a:buFont typeface="Arial"/>
              <a:buChar char="●"/>
            </a:pPr>
            <a:r>
              <a:rPr lang="en" sz="1800"/>
              <a:t>Many radical republicans died, such as Thaddeus Stevens: an influential leader</a:t>
            </a:r>
            <a:r>
              <a:rPr lang="en" sz="1800" baseline="30000"/>
              <a:t>6</a:t>
            </a:r>
          </a:p>
          <a:p>
            <a:pPr marL="457200" lvl="0" indent="-342900" rtl="0">
              <a:buClr>
                <a:schemeClr val="dk1"/>
              </a:buClr>
              <a:buSzPct val="100000"/>
              <a:buFont typeface="Arial"/>
              <a:buChar char="●"/>
            </a:pPr>
            <a:r>
              <a:rPr lang="en" sz="1800"/>
              <a:t>Loss power</a:t>
            </a:r>
          </a:p>
          <a:p>
            <a:pPr marL="457200" lvl="0" indent="-342900" rtl="0">
              <a:buClr>
                <a:schemeClr val="dk1"/>
              </a:buClr>
              <a:buSzPct val="100000"/>
              <a:buFont typeface="Arial"/>
              <a:buChar char="●"/>
            </a:pPr>
            <a:r>
              <a:rPr lang="en" sz="1800"/>
              <a:t>Groups in places such as MI, openly assaulted Repub.</a:t>
            </a:r>
            <a:r>
              <a:rPr lang="en" sz="1800" baseline="30000"/>
              <a:t>7</a:t>
            </a:r>
          </a:p>
          <a:p>
            <a:pPr marL="0" lvl="0" indent="0" rtl="0">
              <a:buNone/>
            </a:pPr>
            <a:r>
              <a:rPr lang="en" sz="900">
                <a:solidFill>
                  <a:srgbClr val="000000"/>
                </a:solidFill>
                <a:latin typeface="Times New Roman"/>
                <a:ea typeface="Times New Roman"/>
                <a:cs typeface="Times New Roman"/>
                <a:sym typeface="Times New Roman"/>
              </a:rPr>
              <a:t>                3. Congress's Joint Committee on Reconstruction, Freedman's Bureau, Doc. </a:t>
            </a:r>
          </a:p>
          <a:p>
            <a:pPr marL="457200" lvl="0" indent="0" rtl="0">
              <a:buNone/>
            </a:pPr>
            <a:r>
              <a:rPr lang="en" sz="900">
                <a:solidFill>
                  <a:srgbClr val="000000"/>
                </a:solidFill>
                <a:latin typeface="Times New Roman"/>
                <a:ea typeface="Times New Roman"/>
                <a:cs typeface="Times New Roman"/>
                <a:sym typeface="Times New Roman"/>
              </a:rPr>
              <a:t>(1866).</a:t>
            </a:r>
          </a:p>
          <a:p>
            <a:pPr lvl="0" indent="457200" rtl="0">
              <a:buClr>
                <a:schemeClr val="dk1"/>
              </a:buClr>
              <a:buSzPct val="122222"/>
              <a:buFont typeface="Arial"/>
              <a:buNone/>
            </a:pPr>
            <a:r>
              <a:rPr lang="en" sz="900">
                <a:latin typeface="Times New Roman"/>
                <a:ea typeface="Times New Roman"/>
                <a:cs typeface="Times New Roman"/>
                <a:sym typeface="Times New Roman"/>
              </a:rPr>
              <a:t>4. Congress's Joint Committee on Reconstruction, Freedman's Bureau, Doc. </a:t>
            </a:r>
          </a:p>
          <a:p>
            <a:pPr lvl="0" indent="457200" rtl="0">
              <a:buNone/>
            </a:pPr>
            <a:r>
              <a:rPr lang="en" sz="900">
                <a:latin typeface="Times New Roman"/>
                <a:ea typeface="Times New Roman"/>
                <a:cs typeface="Times New Roman"/>
                <a:sym typeface="Times New Roman"/>
              </a:rPr>
              <a:t>(1866).</a:t>
            </a:r>
          </a:p>
          <a:p>
            <a:pPr lvl="0" indent="457200" rtl="0">
              <a:buNone/>
            </a:pPr>
            <a:r>
              <a:rPr lang="en" sz="900">
                <a:latin typeface="Times New Roman"/>
                <a:ea typeface="Times New Roman"/>
                <a:cs typeface="Times New Roman"/>
                <a:sym typeface="Times New Roman"/>
              </a:rPr>
              <a:t>5. Foner, Eric. “Give Me Liberty!: An American History.” New York: W.W. North, 2005.</a:t>
            </a:r>
          </a:p>
          <a:p>
            <a:pPr lvl="0" indent="457200" rtl="0">
              <a:buNone/>
            </a:pPr>
            <a:r>
              <a:rPr lang="en" sz="900">
                <a:latin typeface="Times New Roman"/>
                <a:ea typeface="Times New Roman"/>
                <a:cs typeface="Times New Roman"/>
                <a:sym typeface="Times New Roman"/>
              </a:rPr>
              <a:t>6. Foner, Eric. “Give Me Liberty!: An American History.” New York: W.W. North, 2005.</a:t>
            </a:r>
          </a:p>
          <a:p>
            <a:pPr lvl="0" indent="457200" rtl="0">
              <a:buNone/>
            </a:pPr>
            <a:r>
              <a:rPr lang="en" sz="900">
                <a:latin typeface="Times New Roman"/>
                <a:ea typeface="Times New Roman"/>
                <a:cs typeface="Times New Roman"/>
                <a:sym typeface="Times New Roman"/>
              </a:rPr>
              <a:t>7. Foner, Eric. “Give Me Liberty!: An American History.” New York: W.W. North, 2005. </a:t>
            </a:r>
          </a:p>
          <a:p>
            <a:pPr marL="0" lvl="0" indent="0">
              <a:buClr>
                <a:schemeClr val="dk1"/>
              </a:buClr>
              <a:buSzPct val="122222"/>
              <a:buFont typeface="Arial"/>
              <a:buNone/>
            </a:pPr>
            <a:r>
              <a:rPr lang="en" sz="900">
                <a:latin typeface="Times New Roman"/>
                <a:ea typeface="Times New Roman"/>
                <a:cs typeface="Times New Roman"/>
                <a:sym typeface="Times New Roman"/>
              </a:rPr>
              <a:t>         </a:t>
            </a: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FF9900"/>
        </a:solidFill>
        <a:effectLst/>
      </p:bgPr>
    </p:bg>
    <p:spTree>
      <p:nvGrpSpPr>
        <p:cNvPr id="1" name="Shape 40"/>
        <p:cNvGrpSpPr/>
        <p:nvPr/>
      </p:nvGrpSpPr>
      <p:grpSpPr>
        <a:xfrm>
          <a:off x="0" y="0"/>
          <a:ext cx="0" cy="0"/>
          <a:chOff x="0" y="0"/>
          <a:chExt cx="0" cy="0"/>
        </a:xfrm>
      </p:grpSpPr>
      <p:sp>
        <p:nvSpPr>
          <p:cNvPr id="41" name="Shape 41"/>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Internal Conflict: Liberal Republican Party</a:t>
            </a:r>
          </a:p>
        </p:txBody>
      </p:sp>
      <p:sp>
        <p:nvSpPr>
          <p:cNvPr id="42" name="Shape 42"/>
          <p:cNvSpPr txBox="1">
            <a:spLocks noGrp="1"/>
          </p:cNvSpPr>
          <p:nvPr>
            <p:ph type="body" idx="1"/>
          </p:nvPr>
        </p:nvSpPr>
        <p:spPr>
          <a:xfrm>
            <a:off x="457200" y="1417650"/>
            <a:ext cx="8229600" cy="4967700"/>
          </a:xfrm>
          <a:prstGeom prst="rect">
            <a:avLst/>
          </a:prstGeom>
        </p:spPr>
        <p:txBody>
          <a:bodyPr lIns="91425" tIns="91425" rIns="91425" bIns="91425" anchor="t" anchorCtr="0">
            <a:noAutofit/>
          </a:bodyPr>
          <a:lstStyle/>
          <a:p>
            <a:pPr marL="457200" lvl="0" indent="-342900" rtl="0">
              <a:buClr>
                <a:schemeClr val="dk1"/>
              </a:buClr>
              <a:buSzPct val="100000"/>
              <a:buFont typeface="Arial"/>
              <a:buChar char="●"/>
            </a:pPr>
            <a:r>
              <a:rPr lang="en" sz="1800"/>
              <a:t>Took over when radical republicans died</a:t>
            </a:r>
          </a:p>
          <a:p>
            <a:pPr marL="457200" lvl="0" indent="-342900" rtl="0">
              <a:buClr>
                <a:schemeClr val="dk1"/>
              </a:buClr>
              <a:buSzPct val="100000"/>
              <a:buFont typeface="Arial"/>
              <a:buChar char="●"/>
            </a:pPr>
            <a:r>
              <a:rPr lang="en" sz="1800"/>
              <a:t>Felt that the south should be able to solve own problems, little support from government</a:t>
            </a:r>
            <a:r>
              <a:rPr lang="en" sz="1800" baseline="30000"/>
              <a:t>8</a:t>
            </a:r>
          </a:p>
          <a:p>
            <a:pPr marL="457200" lvl="0" indent="-342900" rtl="0">
              <a:buClr>
                <a:schemeClr val="dk1"/>
              </a:buClr>
              <a:buSzPct val="100000"/>
              <a:buFont typeface="Arial"/>
              <a:buChar char="●"/>
            </a:pPr>
            <a:r>
              <a:rPr lang="en" sz="1800"/>
              <a:t>Felt the radicals had manipulated votes of immigrants and working men</a:t>
            </a:r>
          </a:p>
          <a:p>
            <a:pPr marL="457200" lvl="0" indent="-342900" rtl="0">
              <a:buClr>
                <a:schemeClr val="dk1"/>
              </a:buClr>
              <a:buSzPct val="100000"/>
              <a:buFont typeface="Arial"/>
              <a:buChar char="●"/>
            </a:pPr>
            <a:r>
              <a:rPr lang="en" sz="1800"/>
              <a:t>^educated men like themselves were pushed aside and unable to have a place in government</a:t>
            </a:r>
          </a:p>
          <a:p>
            <a:pPr marL="457200" lvl="0" indent="-342900" rtl="0">
              <a:buClr>
                <a:schemeClr val="dk1"/>
              </a:buClr>
              <a:buSzPct val="100000"/>
              <a:buFont typeface="Arial"/>
              <a:buChar char="●"/>
            </a:pPr>
            <a:r>
              <a:rPr lang="en" sz="1800"/>
              <a:t>Alike blacks, believe they gave them enough rights where they should use own resources</a:t>
            </a:r>
            <a:r>
              <a:rPr lang="en" sz="1800" baseline="30000"/>
              <a:t>9</a:t>
            </a:r>
          </a:p>
          <a:p>
            <a:pPr marL="457200" lvl="0" indent="-342900" rtl="0">
              <a:buClr>
                <a:schemeClr val="dk1"/>
              </a:buClr>
              <a:buSzPct val="100000"/>
              <a:buFont typeface="Arial"/>
              <a:buChar char="●"/>
            </a:pPr>
            <a:r>
              <a:rPr lang="en" sz="1800"/>
              <a:t>Created in 1872, they hoped to oust Grant in the elections with their candidate, Horace Greely</a:t>
            </a:r>
            <a:r>
              <a:rPr lang="en" sz="1800" baseline="30000"/>
              <a:t>10</a:t>
            </a:r>
          </a:p>
          <a:p>
            <a:pPr marL="457200" lvl="0" indent="-342900" rtl="0">
              <a:buClr>
                <a:schemeClr val="dk1"/>
              </a:buClr>
              <a:buSzPct val="100000"/>
              <a:buFont typeface="Arial"/>
              <a:buChar char="●"/>
            </a:pPr>
            <a:r>
              <a:rPr lang="en" sz="1800"/>
              <a:t>Believed the country should refocus attention on the economy and western expansion</a:t>
            </a:r>
            <a:r>
              <a:rPr lang="en" sz="1800" baseline="30000"/>
              <a:t>11</a:t>
            </a:r>
          </a:p>
          <a:p>
            <a:pPr lvl="0" rtl="0">
              <a:lnSpc>
                <a:spcPct val="100000"/>
              </a:lnSpc>
              <a:spcBef>
                <a:spcPts val="0"/>
              </a:spcBef>
              <a:buClr>
                <a:schemeClr val="dk1"/>
              </a:buClr>
              <a:buSzPct val="91666"/>
              <a:buFont typeface="Arial"/>
              <a:buNone/>
            </a:pPr>
            <a:r>
              <a:rPr lang="en" sz="1200" baseline="30000"/>
              <a:t>.</a:t>
            </a:r>
            <a:r>
              <a:rPr lang="en" sz="1200">
                <a:latin typeface="Times New Roman"/>
                <a:ea typeface="Times New Roman"/>
                <a:cs typeface="Times New Roman"/>
                <a:sym typeface="Times New Roman"/>
              </a:rPr>
              <a:t>8.</a:t>
            </a:r>
            <a:r>
              <a:rPr lang="en" sz="1200" i="1">
                <a:latin typeface="Times New Roman"/>
                <a:ea typeface="Times New Roman"/>
                <a:cs typeface="Times New Roman"/>
                <a:sym typeface="Times New Roman"/>
              </a:rPr>
              <a:t>American History</a:t>
            </a:r>
            <a:r>
              <a:rPr lang="en" sz="1200">
                <a:latin typeface="Times New Roman"/>
                <a:ea typeface="Times New Roman"/>
                <a:cs typeface="Times New Roman"/>
                <a:sym typeface="Times New Roman"/>
              </a:rPr>
              <a:t>, s.v. "Republican Party," accessed October 8, 2013. </a:t>
            </a:r>
          </a:p>
          <a:p>
            <a:pPr lvl="0" indent="457200" rtl="0">
              <a:lnSpc>
                <a:spcPct val="100000"/>
              </a:lnSpc>
              <a:spcBef>
                <a:spcPts val="0"/>
              </a:spcBef>
              <a:buNone/>
            </a:pPr>
            <a:r>
              <a:rPr lang="en" sz="1200" u="sng">
                <a:solidFill>
                  <a:schemeClr val="hlink"/>
                </a:solidFill>
                <a:latin typeface="Times New Roman"/>
                <a:ea typeface="Times New Roman"/>
                <a:cs typeface="Times New Roman"/>
                <a:sym typeface="Times New Roman"/>
                <a:hlinkClick r:id="rId3"/>
              </a:rPr>
              <a:t>http://americanhistory.abc-clio.com/</a:t>
            </a:r>
            <a:r>
              <a:rPr lang="en" sz="1200">
                <a:latin typeface="Times New Roman"/>
                <a:ea typeface="Times New Roman"/>
                <a:cs typeface="Times New Roman"/>
                <a:sym typeface="Times New Roman"/>
              </a:rPr>
              <a:t>.</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9.</a:t>
            </a:r>
            <a:r>
              <a:rPr lang="en" sz="1200" i="1">
                <a:latin typeface="Times New Roman"/>
                <a:ea typeface="Times New Roman"/>
                <a:cs typeface="Times New Roman"/>
                <a:sym typeface="Times New Roman"/>
              </a:rPr>
              <a:t>American History</a:t>
            </a:r>
            <a:r>
              <a:rPr lang="en" sz="1200">
                <a:latin typeface="Times New Roman"/>
                <a:ea typeface="Times New Roman"/>
                <a:cs typeface="Times New Roman"/>
                <a:sym typeface="Times New Roman"/>
              </a:rPr>
              <a:t>, s.v. "Republican Party," accessed October 8, 2013. </a:t>
            </a:r>
          </a:p>
          <a:p>
            <a:pPr lvl="0" indent="457200" rtl="0">
              <a:lnSpc>
                <a:spcPct val="100000"/>
              </a:lnSpc>
              <a:spcBef>
                <a:spcPts val="0"/>
              </a:spcBef>
              <a:buNone/>
            </a:pPr>
            <a:r>
              <a:rPr lang="en" sz="1200" u="sng">
                <a:solidFill>
                  <a:schemeClr val="hlink"/>
                </a:solidFill>
                <a:latin typeface="Times New Roman"/>
                <a:ea typeface="Times New Roman"/>
                <a:cs typeface="Times New Roman"/>
                <a:sym typeface="Times New Roman"/>
                <a:hlinkClick r:id="rId3"/>
              </a:rPr>
              <a:t>http://americanhistory.abc-clio.com/</a:t>
            </a:r>
            <a:r>
              <a:rPr lang="en" sz="1200">
                <a:latin typeface="Times New Roman"/>
                <a:ea typeface="Times New Roman"/>
                <a:cs typeface="Times New Roman"/>
                <a:sym typeface="Times New Roman"/>
              </a:rPr>
              <a:t>.</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10. Danzer, Gerald A., Jorge Klor de Alva, Louis E. Wilson, Larry S. Krieger, and </a:t>
            </a:r>
          </a:p>
          <a:p>
            <a:pPr lvl="0" rtl="0">
              <a:lnSpc>
                <a:spcPct val="100000"/>
              </a:lnSpc>
              <a:spcBef>
                <a:spcPts val="0"/>
              </a:spcBef>
              <a:buClr>
                <a:schemeClr val="dk1"/>
              </a:buClr>
              <a:buSzPct val="91666"/>
              <a:buFont typeface="Arial"/>
              <a:buNone/>
            </a:pPr>
            <a:r>
              <a:rPr lang="en" sz="1200">
                <a:latin typeface="Times New Roman"/>
                <a:ea typeface="Times New Roman"/>
                <a:cs typeface="Times New Roman"/>
                <a:sym typeface="Times New Roman"/>
              </a:rPr>
              <a:t>     Nancy Woloch. "Political Differences." In </a:t>
            </a:r>
            <a:r>
              <a:rPr lang="en" sz="1200" i="1">
                <a:latin typeface="Times New Roman"/>
                <a:ea typeface="Times New Roman"/>
                <a:cs typeface="Times New Roman"/>
                <a:sym typeface="Times New Roman"/>
              </a:rPr>
              <a:t>The Americans</a:t>
            </a:r>
            <a:r>
              <a:rPr lang="en" sz="1200">
                <a:latin typeface="Times New Roman"/>
                <a:ea typeface="Times New Roman"/>
                <a:cs typeface="Times New Roman"/>
                <a:sym typeface="Times New Roman"/>
              </a:rPr>
              <a:t>, 386. Evanston, IL: </a:t>
            </a:r>
          </a:p>
          <a:p>
            <a:pPr lvl="0" rtl="0">
              <a:lnSpc>
                <a:spcPct val="100000"/>
              </a:lnSpc>
              <a:spcBef>
                <a:spcPts val="0"/>
              </a:spcBef>
              <a:buNone/>
            </a:pPr>
            <a:r>
              <a:rPr lang="en" sz="1200">
                <a:latin typeface="Times New Roman"/>
                <a:ea typeface="Times New Roman"/>
                <a:cs typeface="Times New Roman"/>
                <a:sym typeface="Times New Roman"/>
              </a:rPr>
              <a:t>     McDougal Littel, 2005. </a:t>
            </a:r>
          </a:p>
          <a:p>
            <a:pPr lvl="0" rtl="0">
              <a:spcBef>
                <a:spcPts val="0"/>
              </a:spcBef>
              <a:buClr>
                <a:schemeClr val="dk1"/>
              </a:buClr>
              <a:buSzPct val="91666"/>
              <a:buFont typeface="Arial"/>
              <a:buNone/>
            </a:pPr>
            <a:r>
              <a:rPr lang="en" sz="1200">
                <a:latin typeface="Times New Roman"/>
                <a:ea typeface="Times New Roman"/>
                <a:cs typeface="Times New Roman"/>
                <a:sym typeface="Times New Roman"/>
              </a:rPr>
              <a:t>11. Danzer, Gerald A., Jorge Klor de Alva, Louis E. Wilson, Larry S. Krieger, and </a:t>
            </a:r>
          </a:p>
          <a:p>
            <a:pPr lvl="0" rtl="0">
              <a:spcBef>
                <a:spcPts val="0"/>
              </a:spcBef>
              <a:buClr>
                <a:schemeClr val="dk1"/>
              </a:buClr>
              <a:buSzPct val="91666"/>
              <a:buFont typeface="Arial"/>
              <a:buNone/>
            </a:pPr>
            <a:r>
              <a:rPr lang="en" sz="1200">
                <a:latin typeface="Times New Roman"/>
                <a:ea typeface="Times New Roman"/>
                <a:cs typeface="Times New Roman"/>
                <a:sym typeface="Times New Roman"/>
              </a:rPr>
              <a:t>     Nancy Woloch. "Political Differences." In </a:t>
            </a:r>
            <a:r>
              <a:rPr lang="en" sz="1200" i="1">
                <a:latin typeface="Times New Roman"/>
                <a:ea typeface="Times New Roman"/>
                <a:cs typeface="Times New Roman"/>
                <a:sym typeface="Times New Roman"/>
              </a:rPr>
              <a:t>The Americans</a:t>
            </a:r>
            <a:r>
              <a:rPr lang="en" sz="1200">
                <a:latin typeface="Times New Roman"/>
                <a:ea typeface="Times New Roman"/>
                <a:cs typeface="Times New Roman"/>
                <a:sym typeface="Times New Roman"/>
              </a:rPr>
              <a:t>, 386. Evanston, IL: </a:t>
            </a:r>
          </a:p>
          <a:p>
            <a:pPr lvl="0" rtl="0">
              <a:spcBef>
                <a:spcPts val="0"/>
              </a:spcBef>
              <a:buClr>
                <a:schemeClr val="dk1"/>
              </a:buClr>
              <a:buSzPct val="91666"/>
              <a:buFont typeface="Arial"/>
              <a:buNone/>
            </a:pPr>
            <a:r>
              <a:rPr lang="en" sz="1200">
                <a:latin typeface="Times New Roman"/>
                <a:ea typeface="Times New Roman"/>
                <a:cs typeface="Times New Roman"/>
                <a:sym typeface="Times New Roman"/>
              </a:rPr>
              <a:t>     McDougal Littel, 2005. </a:t>
            </a:r>
          </a:p>
          <a:p>
            <a:endParaRPr lang="en" sz="1200">
              <a:latin typeface="Times New Roman"/>
              <a:ea typeface="Times New Roman"/>
              <a:cs typeface="Times New Roman"/>
              <a:sym typeface="Times New Roman"/>
            </a:endParaRPr>
          </a:p>
          <a:p>
            <a:endParaRPr lang="en" sz="1200">
              <a:latin typeface="Times New Roman"/>
              <a:ea typeface="Times New Roman"/>
              <a:cs typeface="Times New Roman"/>
              <a:sym typeface="Times New Roman"/>
            </a:endParaRPr>
          </a:p>
          <a:p>
            <a:endParaRPr lang="en" sz="1200">
              <a:latin typeface="Times New Roman"/>
              <a:ea typeface="Times New Roman"/>
              <a:cs typeface="Times New Roman"/>
              <a:sym typeface="Times New Roman"/>
            </a:endParaRPr>
          </a:p>
          <a:p>
            <a:endParaRPr lang="en" sz="1200">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FF9900"/>
        </a:solidFill>
        <a:effectLst/>
      </p:bgPr>
    </p:bg>
    <p:spTree>
      <p:nvGrpSpPr>
        <p:cNvPr id="1" name="Shape 46"/>
        <p:cNvGrpSpPr/>
        <p:nvPr/>
      </p:nvGrpSpPr>
      <p:grpSpPr>
        <a:xfrm>
          <a:off x="0" y="0"/>
          <a:ext cx="0" cy="0"/>
          <a:chOff x="0" y="0"/>
          <a:chExt cx="0" cy="0"/>
        </a:xfrm>
      </p:grpSpPr>
      <p:sp>
        <p:nvSpPr>
          <p:cNvPr id="47" name="Shape 47"/>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Liberal Republican Party</a:t>
            </a:r>
          </a:p>
        </p:txBody>
      </p:sp>
      <p:sp>
        <p:nvSpPr>
          <p:cNvPr id="48" name="Shape 48"/>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42900" rtl="0">
              <a:buClr>
                <a:schemeClr val="dk1"/>
              </a:buClr>
              <a:buSzPct val="100000"/>
              <a:buFont typeface="Arial"/>
              <a:buChar char="●"/>
            </a:pPr>
            <a:r>
              <a:rPr lang="en" sz="1800"/>
              <a:t>Thought the government had done what they could for African Americans, and now they needed to “fend for themselves.”</a:t>
            </a:r>
            <a:r>
              <a:rPr lang="en" sz="1800" baseline="30000"/>
              <a:t>12</a:t>
            </a:r>
          </a:p>
          <a:p>
            <a:pPr marL="457200" lvl="0" indent="-342900" rtl="0">
              <a:buClr>
                <a:schemeClr val="dk1"/>
              </a:buClr>
              <a:buSzPct val="100000"/>
              <a:buFont typeface="Arial"/>
              <a:buChar char="●"/>
            </a:pPr>
            <a:r>
              <a:rPr lang="en" sz="1800"/>
              <a:t>Ultimately, Greely lost the elections, but he</a:t>
            </a:r>
            <a:r>
              <a:rPr lang="en" sz="1800" b="1"/>
              <a:t> left the Radical Republicans weakened</a:t>
            </a:r>
            <a:r>
              <a:rPr lang="en" sz="1800"/>
              <a:t>.---&gt; weakened focus on reconstruction</a:t>
            </a:r>
            <a:r>
              <a:rPr lang="en" sz="1800" baseline="30000"/>
              <a:t>13</a:t>
            </a:r>
          </a:p>
          <a:p>
            <a:pPr marL="457200" lvl="0" indent="-342900" rtl="0">
              <a:buClr>
                <a:schemeClr val="dk1"/>
              </a:buClr>
              <a:buSzPct val="100000"/>
              <a:buFont typeface="Arial"/>
              <a:buChar char="●"/>
            </a:pPr>
            <a:r>
              <a:rPr lang="en" sz="1800"/>
              <a:t>“Whenever opportunity serves they treat the colored people just as their profit”~Samuel Thomas</a:t>
            </a:r>
            <a:r>
              <a:rPr lang="en" sz="1800" baseline="30000"/>
              <a:t>14</a:t>
            </a:r>
          </a:p>
          <a:p>
            <a:pPr marL="457200" lvl="0" indent="-342900" rtl="0">
              <a:buClr>
                <a:schemeClr val="dk1"/>
              </a:buClr>
              <a:buSzPct val="100000"/>
              <a:buFont typeface="Arial"/>
              <a:buChar char="●"/>
            </a:pPr>
            <a:r>
              <a:rPr lang="en" sz="1800"/>
              <a:t>^this problem is still going on, Liberals want to ignore it</a:t>
            </a:r>
          </a:p>
          <a:p>
            <a:pPr marL="457200" lvl="0" indent="-342900" rtl="0">
              <a:buClr>
                <a:schemeClr val="dk1"/>
              </a:buClr>
              <a:buSzPct val="100000"/>
              <a:buFont typeface="Arial"/>
              <a:buChar char="●"/>
            </a:pPr>
            <a:r>
              <a:rPr lang="en" sz="1800"/>
              <a:t>Liberal Republicans and democrats agreed on a new policy toward the south</a:t>
            </a:r>
          </a:p>
          <a:p>
            <a:pPr marL="457200" lvl="0" indent="-342900" rtl="0">
              <a:buClr>
                <a:schemeClr val="dk1"/>
              </a:buClr>
              <a:buSzPct val="100000"/>
              <a:buFont typeface="Arial"/>
              <a:buChar char="●"/>
            </a:pPr>
            <a:r>
              <a:rPr lang="en" sz="1800"/>
              <a:t>Liberal attack on recon. resurged racism in North</a:t>
            </a:r>
            <a:r>
              <a:rPr lang="en" sz="1800" baseline="30000"/>
              <a:t>15</a:t>
            </a:r>
          </a:p>
          <a:p>
            <a:endParaRPr lang="en" sz="1800" baseline="30000"/>
          </a:p>
          <a:p>
            <a:pPr lvl="0" indent="457200" rtl="0">
              <a:buClr>
                <a:schemeClr val="dk1"/>
              </a:buClr>
              <a:buSzPct val="122222"/>
              <a:buFont typeface="Arial"/>
              <a:buNone/>
            </a:pPr>
            <a:r>
              <a:rPr lang="en" sz="900">
                <a:latin typeface="Times New Roman"/>
                <a:ea typeface="Times New Roman"/>
                <a:cs typeface="Times New Roman"/>
                <a:sym typeface="Times New Roman"/>
              </a:rPr>
              <a:t>12. Congress's Joint Committee on Reconstruction, Freedman's Bureau, Doc. </a:t>
            </a:r>
          </a:p>
          <a:p>
            <a:pPr lvl="0" indent="457200" rtl="0">
              <a:buNone/>
            </a:pPr>
            <a:r>
              <a:rPr lang="en" sz="900">
                <a:latin typeface="Times New Roman"/>
                <a:ea typeface="Times New Roman"/>
                <a:cs typeface="Times New Roman"/>
                <a:sym typeface="Times New Roman"/>
              </a:rPr>
              <a:t>(1866).</a:t>
            </a:r>
          </a:p>
          <a:p>
            <a:pPr lvl="0" rtl="0">
              <a:lnSpc>
                <a:spcPct val="150000"/>
              </a:lnSpc>
              <a:spcBef>
                <a:spcPts val="0"/>
              </a:spcBef>
              <a:buNone/>
            </a:pPr>
            <a:r>
              <a:rPr lang="en" sz="900">
                <a:latin typeface="Times New Roman"/>
                <a:ea typeface="Times New Roman"/>
                <a:cs typeface="Times New Roman"/>
                <a:sym typeface="Times New Roman"/>
              </a:rPr>
              <a:t>              13. Danzer, Gerald A., Jorge Klor de Alva, Louis E. Wilson, Larry S. Krieger, and </a:t>
            </a:r>
          </a:p>
          <a:p>
            <a:pPr lvl="0" rtl="0">
              <a:lnSpc>
                <a:spcPct val="150000"/>
              </a:lnSpc>
              <a:spcBef>
                <a:spcPts val="0"/>
              </a:spcBef>
              <a:buClr>
                <a:schemeClr val="dk1"/>
              </a:buClr>
              <a:buSzPct val="122222"/>
              <a:buFont typeface="Arial"/>
              <a:buNone/>
            </a:pPr>
            <a:r>
              <a:rPr lang="en" sz="900">
                <a:latin typeface="Times New Roman"/>
                <a:ea typeface="Times New Roman"/>
                <a:cs typeface="Times New Roman"/>
                <a:sym typeface="Times New Roman"/>
              </a:rPr>
              <a:t>                Nancy Woloch. "Political Differences." In </a:t>
            </a:r>
            <a:r>
              <a:rPr lang="en" sz="900" i="1">
                <a:latin typeface="Times New Roman"/>
                <a:ea typeface="Times New Roman"/>
                <a:cs typeface="Times New Roman"/>
                <a:sym typeface="Times New Roman"/>
              </a:rPr>
              <a:t>The Americans</a:t>
            </a:r>
            <a:r>
              <a:rPr lang="en" sz="900">
                <a:latin typeface="Times New Roman"/>
                <a:ea typeface="Times New Roman"/>
                <a:cs typeface="Times New Roman"/>
                <a:sym typeface="Times New Roman"/>
              </a:rPr>
              <a:t>, 386. Evanston, IL: </a:t>
            </a:r>
          </a:p>
          <a:p>
            <a:pPr lvl="0" rtl="0">
              <a:lnSpc>
                <a:spcPct val="150000"/>
              </a:lnSpc>
              <a:spcBef>
                <a:spcPts val="0"/>
              </a:spcBef>
              <a:buNone/>
            </a:pPr>
            <a:r>
              <a:rPr lang="en" sz="900">
                <a:latin typeface="Times New Roman"/>
                <a:ea typeface="Times New Roman"/>
                <a:cs typeface="Times New Roman"/>
                <a:sym typeface="Times New Roman"/>
              </a:rPr>
              <a:t>                McDougal Littel, 2005. </a:t>
            </a:r>
          </a:p>
          <a:p>
            <a:pPr lvl="0" indent="457200" rtl="0">
              <a:lnSpc>
                <a:spcPct val="150000"/>
              </a:lnSpc>
              <a:spcBef>
                <a:spcPts val="0"/>
              </a:spcBef>
              <a:buNone/>
            </a:pPr>
            <a:r>
              <a:rPr lang="en" sz="900">
                <a:latin typeface="Times New Roman"/>
                <a:ea typeface="Times New Roman"/>
                <a:cs typeface="Times New Roman"/>
                <a:sym typeface="Times New Roman"/>
              </a:rPr>
              <a:t>14. Congress's Joint Committee on Reconstruction, Freedman's Bureau, Doc. </a:t>
            </a:r>
          </a:p>
          <a:p>
            <a:pPr lvl="0" indent="457200" rtl="0">
              <a:buClr>
                <a:schemeClr val="dk1"/>
              </a:buClr>
              <a:buSzPct val="122222"/>
              <a:buFont typeface="Arial"/>
              <a:buNone/>
            </a:pPr>
            <a:r>
              <a:rPr lang="en" sz="900">
                <a:latin typeface="Times New Roman"/>
                <a:ea typeface="Times New Roman"/>
                <a:cs typeface="Times New Roman"/>
                <a:sym typeface="Times New Roman"/>
              </a:rPr>
              <a:t>(1866).</a:t>
            </a:r>
          </a:p>
          <a:p>
            <a:pPr lvl="0" indent="457200" rtl="0">
              <a:buClr>
                <a:schemeClr val="dk1"/>
              </a:buClr>
              <a:buSzPct val="122222"/>
              <a:buFont typeface="Arial"/>
              <a:buNone/>
            </a:pPr>
            <a:r>
              <a:rPr lang="en" sz="900">
                <a:latin typeface="Times New Roman"/>
                <a:ea typeface="Times New Roman"/>
                <a:cs typeface="Times New Roman"/>
                <a:sym typeface="Times New Roman"/>
              </a:rPr>
              <a:t>15.Foner, Eric. “Give Me Liberty!: An American History.” New York: W.W. North, 2005.</a:t>
            </a:r>
          </a:p>
          <a:p>
            <a:endParaRPr lang="en" sz="900">
              <a:latin typeface="Times New Roman"/>
              <a:ea typeface="Times New Roman"/>
              <a:cs typeface="Times New Roman"/>
              <a:sym typeface="Times New Roman"/>
            </a:endParaRPr>
          </a:p>
          <a:p>
            <a:endParaRPr lang="en" sz="900">
              <a:latin typeface="Times New Roman"/>
              <a:ea typeface="Times New Roman"/>
              <a:cs typeface="Times New Roman"/>
              <a:sym typeface="Times New Roman"/>
            </a:endParaRPr>
          </a:p>
          <a:p>
            <a:endParaRPr lang="en" sz="900">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674EA7"/>
        </a:solidFill>
        <a:effectLst/>
      </p:bgPr>
    </p:bg>
    <p:spTree>
      <p:nvGrpSpPr>
        <p:cNvPr id="1" name="Shape 52"/>
        <p:cNvGrpSpPr/>
        <p:nvPr/>
      </p:nvGrpSpPr>
      <p:grpSpPr>
        <a:xfrm>
          <a:off x="0" y="0"/>
          <a:ext cx="0" cy="0"/>
          <a:chOff x="0" y="0"/>
          <a:chExt cx="0" cy="0"/>
        </a:xfrm>
      </p:grpSpPr>
      <p:sp>
        <p:nvSpPr>
          <p:cNvPr id="53" name="Shape 53"/>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Bibliography </a:t>
            </a:r>
          </a:p>
        </p:txBody>
      </p:sp>
      <p:sp>
        <p:nvSpPr>
          <p:cNvPr id="54" name="Shape 54"/>
          <p:cNvSpPr txBox="1">
            <a:spLocks noGrp="1"/>
          </p:cNvSpPr>
          <p:nvPr>
            <p:ph type="body" idx="1"/>
          </p:nvPr>
        </p:nvSpPr>
        <p:spPr>
          <a:xfrm>
            <a:off x="457200" y="1600200"/>
            <a:ext cx="8229600" cy="4967700"/>
          </a:xfrm>
          <a:prstGeom prst="rect">
            <a:avLst/>
          </a:prstGeom>
          <a:ln>
            <a:noFill/>
          </a:ln>
        </p:spPr>
        <p:txBody>
          <a:bodyPr lIns="91425" tIns="91425" rIns="91425" bIns="91425" anchor="t" anchorCtr="0">
            <a:noAutofit/>
          </a:bodyPr>
          <a:lstStyle/>
          <a:p>
            <a:pPr lvl="0" rtl="0">
              <a:lnSpc>
                <a:spcPct val="150000"/>
              </a:lnSpc>
              <a:spcBef>
                <a:spcPts val="0"/>
              </a:spcBef>
              <a:buNone/>
            </a:pPr>
            <a:r>
              <a:rPr lang="en" sz="1800" i="1">
                <a:solidFill>
                  <a:srgbClr val="000000"/>
                </a:solidFill>
                <a:latin typeface="Times New Roman"/>
                <a:ea typeface="Times New Roman"/>
                <a:cs typeface="Times New Roman"/>
                <a:sym typeface="Times New Roman"/>
              </a:rPr>
              <a:t>American History</a:t>
            </a:r>
            <a:r>
              <a:rPr lang="en" sz="1800">
                <a:solidFill>
                  <a:srgbClr val="000000"/>
                </a:solidFill>
                <a:latin typeface="Times New Roman"/>
                <a:ea typeface="Times New Roman"/>
                <a:cs typeface="Times New Roman"/>
                <a:sym typeface="Times New Roman"/>
              </a:rPr>
              <a:t>, s.v. "Republican Party," accessed October 8, 2013. </a:t>
            </a:r>
          </a:p>
          <a:p>
            <a:pPr lvl="0" indent="457200" rtl="0">
              <a:lnSpc>
                <a:spcPct val="150000"/>
              </a:lnSpc>
              <a:spcBef>
                <a:spcPts val="0"/>
              </a:spcBef>
              <a:buNone/>
            </a:pPr>
            <a:r>
              <a:rPr lang="en" sz="1800">
                <a:solidFill>
                  <a:srgbClr val="000000"/>
                </a:solidFill>
                <a:latin typeface="Times New Roman"/>
                <a:ea typeface="Times New Roman"/>
                <a:cs typeface="Times New Roman"/>
                <a:sym typeface="Times New Roman"/>
              </a:rPr>
              <a:t>http://americanhistory.abc-clio.com/.</a:t>
            </a:r>
          </a:p>
          <a:p>
            <a:endParaRPr lang="en" sz="1800">
              <a:solidFill>
                <a:srgbClr val="000000"/>
              </a:solidFill>
              <a:latin typeface="Times New Roman"/>
              <a:ea typeface="Times New Roman"/>
              <a:cs typeface="Times New Roman"/>
              <a:sym typeface="Times New Roman"/>
            </a:endParaRPr>
          </a:p>
          <a:p>
            <a:pPr lvl="0" rtl="0">
              <a:lnSpc>
                <a:spcPct val="150000"/>
              </a:lnSpc>
              <a:spcBef>
                <a:spcPts val="0"/>
              </a:spcBef>
              <a:buClr>
                <a:srgbClr val="000000"/>
              </a:buClr>
              <a:buSzPct val="61111"/>
              <a:buFont typeface="Arial"/>
              <a:buNone/>
            </a:pPr>
            <a:r>
              <a:rPr lang="en" sz="1800">
                <a:solidFill>
                  <a:srgbClr val="000000"/>
                </a:solidFill>
                <a:latin typeface="Times New Roman"/>
                <a:ea typeface="Times New Roman"/>
                <a:cs typeface="Times New Roman"/>
                <a:sym typeface="Times New Roman"/>
              </a:rPr>
              <a:t>Danzer, Gerald A., Jorge Klor de Alva, Louis E. Wilson, Larry S. Krieger, and </a:t>
            </a:r>
          </a:p>
          <a:p>
            <a:pPr lvl="0" rtl="0">
              <a:lnSpc>
                <a:spcPct val="150000"/>
              </a:lnSpc>
              <a:spcBef>
                <a:spcPts val="0"/>
              </a:spcBef>
              <a:buClr>
                <a:srgbClr val="000000"/>
              </a:buClr>
              <a:buSzPct val="61111"/>
              <a:buFont typeface="Arial"/>
              <a:buNone/>
            </a:pPr>
            <a:r>
              <a:rPr lang="en" sz="1800">
                <a:solidFill>
                  <a:srgbClr val="000000"/>
                </a:solidFill>
                <a:latin typeface="Times New Roman"/>
                <a:ea typeface="Times New Roman"/>
                <a:cs typeface="Times New Roman"/>
                <a:sym typeface="Times New Roman"/>
              </a:rPr>
              <a:t>     Nancy Woloch. "Political Differences." In </a:t>
            </a:r>
            <a:r>
              <a:rPr lang="en" sz="1800" i="1">
                <a:solidFill>
                  <a:srgbClr val="000000"/>
                </a:solidFill>
                <a:latin typeface="Times New Roman"/>
                <a:ea typeface="Times New Roman"/>
                <a:cs typeface="Times New Roman"/>
                <a:sym typeface="Times New Roman"/>
              </a:rPr>
              <a:t>The Americans</a:t>
            </a:r>
            <a:r>
              <a:rPr lang="en" sz="1800">
                <a:solidFill>
                  <a:srgbClr val="000000"/>
                </a:solidFill>
                <a:latin typeface="Times New Roman"/>
                <a:ea typeface="Times New Roman"/>
                <a:cs typeface="Times New Roman"/>
                <a:sym typeface="Times New Roman"/>
              </a:rPr>
              <a:t>, 386. Evanston, IL: </a:t>
            </a:r>
          </a:p>
          <a:p>
            <a:pPr lvl="0" rtl="0">
              <a:lnSpc>
                <a:spcPct val="150000"/>
              </a:lnSpc>
              <a:spcBef>
                <a:spcPts val="0"/>
              </a:spcBef>
              <a:buClr>
                <a:srgbClr val="000000"/>
              </a:buClr>
              <a:buSzPct val="61111"/>
              <a:buFont typeface="Arial"/>
              <a:buNone/>
            </a:pPr>
            <a:r>
              <a:rPr lang="en" sz="1800">
                <a:solidFill>
                  <a:srgbClr val="000000"/>
                </a:solidFill>
                <a:latin typeface="Times New Roman"/>
                <a:ea typeface="Times New Roman"/>
                <a:cs typeface="Times New Roman"/>
                <a:sym typeface="Times New Roman"/>
              </a:rPr>
              <a:t>     McDougal Littel, 2005. </a:t>
            </a:r>
          </a:p>
          <a:p>
            <a:endParaRPr lang="en" sz="1800">
              <a:solidFill>
                <a:srgbClr val="000000"/>
              </a:solidFill>
              <a:latin typeface="Times New Roman"/>
              <a:ea typeface="Times New Roman"/>
              <a:cs typeface="Times New Roman"/>
              <a:sym typeface="Times New Roman"/>
            </a:endParaRPr>
          </a:p>
          <a:p>
            <a:pPr lvl="0" rtl="0">
              <a:lnSpc>
                <a:spcPct val="150000"/>
              </a:lnSpc>
              <a:spcBef>
                <a:spcPts val="0"/>
              </a:spcBef>
              <a:buClr>
                <a:srgbClr val="000000"/>
              </a:buClr>
              <a:buSzPct val="61111"/>
              <a:buFont typeface="Arial"/>
              <a:buNone/>
            </a:pPr>
            <a:r>
              <a:rPr lang="en" sz="1800">
                <a:latin typeface="Times New Roman"/>
                <a:ea typeface="Times New Roman"/>
                <a:cs typeface="Times New Roman"/>
                <a:sym typeface="Times New Roman"/>
              </a:rPr>
              <a:t>Congress's Joint Committee on Reconstruction, Freedman's Bureau, Doc. (1866). </a:t>
            </a:r>
          </a:p>
          <a:p>
            <a:endParaRPr lang="en" sz="1800">
              <a:latin typeface="Times New Roman"/>
              <a:ea typeface="Times New Roman"/>
              <a:cs typeface="Times New Roman"/>
              <a:sym typeface="Times New Roman"/>
            </a:endParaRPr>
          </a:p>
          <a:p>
            <a:pPr lvl="0" rtl="0">
              <a:lnSpc>
                <a:spcPct val="150000"/>
              </a:lnSpc>
              <a:spcBef>
                <a:spcPts val="0"/>
              </a:spcBef>
              <a:buClr>
                <a:srgbClr val="000000"/>
              </a:buClr>
              <a:buSzPct val="61111"/>
              <a:buFont typeface="Arial"/>
              <a:buNone/>
            </a:pPr>
            <a:r>
              <a:rPr lang="en" sz="1800">
                <a:solidFill>
                  <a:srgbClr val="000000"/>
                </a:solidFill>
                <a:latin typeface="Times New Roman"/>
                <a:ea typeface="Times New Roman"/>
                <a:cs typeface="Times New Roman"/>
                <a:sym typeface="Times New Roman"/>
              </a:rPr>
              <a:t>Foner, Eric. “Give Me Liberty!: An American History.” New York: W.W. North, 2005.</a:t>
            </a:r>
          </a:p>
          <a:p>
            <a:endParaRPr lang="en" sz="1800">
              <a:solidFill>
                <a:srgbClr val="000000"/>
              </a:solidFill>
              <a:latin typeface="Times New Roman"/>
              <a:ea typeface="Times New Roman"/>
              <a:cs typeface="Times New Roman"/>
              <a:sym typeface="Times New Roman"/>
            </a:endParaRPr>
          </a:p>
          <a:p>
            <a:endParaRPr lang="en" sz="1800">
              <a:solidFill>
                <a:srgbClr val="000000"/>
              </a:solidFill>
              <a:latin typeface="Times New Roman"/>
              <a:ea typeface="Times New Roman"/>
              <a:cs typeface="Times New Roman"/>
              <a:sym typeface="Times New Roman"/>
            </a:endParaRPr>
          </a:p>
          <a:p>
            <a:endParaRPr lang="en" sz="1800">
              <a:solidFill>
                <a:srgbClr val="000000"/>
              </a:solidFill>
              <a:latin typeface="Times New Roman"/>
              <a:ea typeface="Times New Roman"/>
              <a:cs typeface="Times New Roman"/>
              <a:sym typeface="Times New Roman"/>
            </a:endParaRPr>
          </a:p>
          <a:p>
            <a:endParaRPr lang="en" sz="1800">
              <a:solidFill>
                <a:srgbClr val="000000"/>
              </a:solidFill>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Custom Theme">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973</Words>
  <Application>Microsoft Macintosh PowerPoint</Application>
  <PresentationFormat>On-screen Show (4:3)</PresentationFormat>
  <Paragraphs>82</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Custom Theme</vt:lpstr>
      <vt:lpstr>Republican Party Claim: Reconstruction ended due to the conflicting views within the Republican party over the role of the federal government in deciding African American rights.</vt:lpstr>
      <vt:lpstr>Scandal:</vt:lpstr>
      <vt:lpstr>Internal Conflict: Radical Republicans</vt:lpstr>
      <vt:lpstr>Internal Conflict: Liberal Republican Party</vt:lpstr>
      <vt:lpstr>Liberal Republican Party</vt:lpstr>
      <vt:lpstr>Bibliography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Republican Party Claim: Reconstruction ended due to the conflicting views within the Republican party over the role of the federal government in deciding African American rights.</dc:title>
  <cp:lastModifiedBy>Crystal Bartels</cp:lastModifiedBy>
  <cp:revision>1</cp:revision>
  <dcterms:modified xsi:type="dcterms:W3CDTF">2013-10-15T18:52:36Z</dcterms:modified>
</cp:coreProperties>
</file>